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0" r:id="rId3"/>
    <p:sldId id="258" r:id="rId4"/>
    <p:sldId id="264" r:id="rId5"/>
    <p:sldId id="260" r:id="rId6"/>
    <p:sldId id="271" r:id="rId7"/>
    <p:sldId id="273" r:id="rId8"/>
    <p:sldId id="261" r:id="rId9"/>
    <p:sldId id="262" r:id="rId10"/>
    <p:sldId id="263" r:id="rId11"/>
    <p:sldId id="265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586FC60-924D-4C52-93DB-44920F5961A7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167FDD0-6AF8-4559-BEE0-D15F51FED92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781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FC60-924D-4C52-93DB-44920F5961A7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FDD0-6AF8-4559-BEE0-D15F51FED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770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FC60-924D-4C52-93DB-44920F5961A7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FDD0-6AF8-4559-BEE0-D15F51FED92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420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FC60-924D-4C52-93DB-44920F5961A7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FDD0-6AF8-4559-BEE0-D15F51FED92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338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FC60-924D-4C52-93DB-44920F5961A7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FDD0-6AF8-4559-BEE0-D15F51FED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314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FC60-924D-4C52-93DB-44920F5961A7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FDD0-6AF8-4559-BEE0-D15F51FED92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210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FC60-924D-4C52-93DB-44920F5961A7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FDD0-6AF8-4559-BEE0-D15F51FED92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07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FC60-924D-4C52-93DB-44920F5961A7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FDD0-6AF8-4559-BEE0-D15F51FED92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577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FC60-924D-4C52-93DB-44920F5961A7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FDD0-6AF8-4559-BEE0-D15F51FED92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74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FC60-924D-4C52-93DB-44920F5961A7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FDD0-6AF8-4559-BEE0-D15F51FED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067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FC60-924D-4C52-93DB-44920F5961A7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FDD0-6AF8-4559-BEE0-D15F51FED92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2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FC60-924D-4C52-93DB-44920F5961A7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FDD0-6AF8-4559-BEE0-D15F51FED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7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FC60-924D-4C52-93DB-44920F5961A7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FDD0-6AF8-4559-BEE0-D15F51FED92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332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FC60-924D-4C52-93DB-44920F5961A7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FDD0-6AF8-4559-BEE0-D15F51FED92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28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FC60-924D-4C52-93DB-44920F5961A7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FDD0-6AF8-4559-BEE0-D15F51FED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312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FC60-924D-4C52-93DB-44920F5961A7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FDD0-6AF8-4559-BEE0-D15F51FED92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05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FC60-924D-4C52-93DB-44920F5961A7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FDD0-6AF8-4559-BEE0-D15F51FED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222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86FC60-924D-4C52-93DB-44920F5961A7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67FDD0-6AF8-4559-BEE0-D15F51FED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46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75EAD-BAD0-466E-A0F0-ED9187F15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420" y="330198"/>
            <a:ext cx="9601196" cy="1303867"/>
          </a:xfrm>
        </p:spPr>
        <p:txBody>
          <a:bodyPr/>
          <a:lstStyle/>
          <a:p>
            <a:r>
              <a:rPr lang="ru-RU" dirty="0" smtClean="0"/>
              <a:t>Дайте определение этим понятиям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F7980-DAF9-4FB7-A6CA-1FD58D0AD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59" y="1634065"/>
            <a:ext cx="10094739" cy="5074010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/>
              <a:t>Дорожная </a:t>
            </a:r>
            <a:r>
              <a:rPr lang="ru-RU" sz="3600" b="1" dirty="0" smtClean="0"/>
              <a:t>четырёхкол</a:t>
            </a:r>
            <a:r>
              <a:rPr lang="ru-RU" sz="3600" b="1" dirty="0"/>
              <a:t>ё</a:t>
            </a:r>
            <a:r>
              <a:rPr lang="ru-RU" sz="3600" b="1" dirty="0" smtClean="0"/>
              <a:t>сная </a:t>
            </a:r>
            <a:r>
              <a:rPr lang="ru-RU" sz="3600" b="1" dirty="0"/>
              <a:t>повозка на длинных дрогах</a:t>
            </a:r>
          </a:p>
          <a:p>
            <a:pPr algn="just"/>
            <a:r>
              <a:rPr lang="ru-RU" sz="3600" b="1" dirty="0"/>
              <a:t>Помещение со специальным оборудованием, мебелью в школе</a:t>
            </a:r>
          </a:p>
          <a:p>
            <a:pPr algn="just"/>
            <a:r>
              <a:rPr lang="ru-RU" sz="3600" b="1" dirty="0"/>
              <a:t>Запас слов и выражений человека</a:t>
            </a:r>
          </a:p>
          <a:p>
            <a:pPr algn="just"/>
            <a:r>
              <a:rPr lang="ru-RU" sz="3600" b="1" dirty="0"/>
              <a:t>Круглая площадка в цирке</a:t>
            </a:r>
          </a:p>
          <a:p>
            <a:pPr algn="just"/>
            <a:r>
              <a:rPr lang="ru-RU" sz="3600" b="1" dirty="0"/>
              <a:t>Жилище птицы</a:t>
            </a:r>
          </a:p>
          <a:p>
            <a:pPr algn="just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01076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75EAD-BAD0-466E-A0F0-ED9187F15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Какое это слово?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F7980-DAF9-4FB7-A6CA-1FD58D0AD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8441" y="2430323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i="1" dirty="0"/>
              <a:t>Кто с него снимает кожу,</a:t>
            </a:r>
            <a:br>
              <a:rPr lang="ru-RU" sz="4800" i="1" dirty="0"/>
            </a:br>
            <a:r>
              <a:rPr lang="ru-RU" sz="4800" i="1" dirty="0"/>
              <a:t>Будет в три ручья реветь,</a:t>
            </a:r>
            <a:br>
              <a:rPr lang="ru-RU" sz="4800" i="1" dirty="0"/>
            </a:br>
            <a:r>
              <a:rPr lang="ru-RU" sz="4800" i="1" dirty="0"/>
              <a:t>Без него стрела не сможет</a:t>
            </a:r>
            <a:br>
              <a:rPr lang="ru-RU" sz="4800" i="1" dirty="0"/>
            </a:br>
            <a:r>
              <a:rPr lang="ru-RU" sz="4800" i="1" dirty="0"/>
              <a:t>До мишени долететь.</a:t>
            </a:r>
          </a:p>
        </p:txBody>
      </p:sp>
    </p:spTree>
    <p:extLst>
      <p:ext uri="{BB962C8B-B14F-4D97-AF65-F5344CB8AC3E}">
        <p14:creationId xmlns:p14="http://schemas.microsoft.com/office/powerpoint/2010/main" val="1768122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75EAD-BAD0-466E-A0F0-ED9187F15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Какое это слово?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F7980-DAF9-4FB7-A6CA-1FD58D0AD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118" y="2500661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i="1" dirty="0"/>
              <a:t>Летом зеленел на грядке,</a:t>
            </a:r>
            <a:br>
              <a:rPr lang="ru-RU" sz="4800" i="1" dirty="0"/>
            </a:br>
            <a:r>
              <a:rPr lang="ru-RU" sz="4800" i="1" dirty="0"/>
              <a:t>Наземь осенью упал, </a:t>
            </a:r>
            <a:br>
              <a:rPr lang="ru-RU" sz="4800" i="1" dirty="0"/>
            </a:br>
            <a:r>
              <a:rPr lang="ru-RU" sz="4800" i="1" dirty="0"/>
              <a:t>Есть и в книжке, и в тетрадке,</a:t>
            </a:r>
            <a:br>
              <a:rPr lang="ru-RU" sz="4800" i="1" dirty="0"/>
            </a:br>
            <a:r>
              <a:rPr lang="ru-RU" sz="4800" i="1" dirty="0"/>
              <a:t>Даже музыку писал.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99761" y="3244334"/>
            <a:ext cx="1792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Какое это слово?</a:t>
            </a:r>
          </a:p>
        </p:txBody>
      </p:sp>
    </p:spTree>
    <p:extLst>
      <p:ext uri="{BB962C8B-B14F-4D97-AF65-F5344CB8AC3E}">
        <p14:creationId xmlns:p14="http://schemas.microsoft.com/office/powerpoint/2010/main" val="215470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75EAD-BAD0-466E-A0F0-ED9187F15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448" y="953996"/>
            <a:ext cx="9601196" cy="1303867"/>
          </a:xfrm>
        </p:spPr>
        <p:txBody>
          <a:bodyPr/>
          <a:lstStyle/>
          <a:p>
            <a:r>
              <a:rPr lang="ru-RU" dirty="0"/>
              <a:t>Какое это слово?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F7980-DAF9-4FB7-A6CA-1FD58D0AD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1659" y="2528796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i="1" dirty="0"/>
              <a:t>Без нее машину сложно</a:t>
            </a:r>
            <a:br>
              <a:rPr lang="ru-RU" sz="4800" i="1" dirty="0"/>
            </a:br>
            <a:r>
              <a:rPr lang="ru-RU" sz="4800" i="1" dirty="0"/>
              <a:t>От машины отличить,</a:t>
            </a:r>
            <a:br>
              <a:rPr lang="ru-RU" sz="4800" i="1" dirty="0"/>
            </a:br>
            <a:r>
              <a:rPr lang="ru-RU" sz="4800" i="1" dirty="0"/>
              <a:t>И ее, вдобавок, можно,</a:t>
            </a:r>
            <a:br>
              <a:rPr lang="ru-RU" sz="4800" i="1" dirty="0"/>
            </a:br>
            <a:r>
              <a:rPr lang="ru-RU" sz="4800" i="1" dirty="0"/>
              <a:t>От конверта отмочить</a:t>
            </a:r>
          </a:p>
        </p:txBody>
      </p:sp>
    </p:spTree>
    <p:extLst>
      <p:ext uri="{BB962C8B-B14F-4D97-AF65-F5344CB8AC3E}">
        <p14:creationId xmlns:p14="http://schemas.microsoft.com/office/powerpoint/2010/main" val="2699343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75EAD-BAD0-466E-A0F0-ED9187F15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657" y="0"/>
            <a:ext cx="9601196" cy="1303867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/>
              <a:t>Т.Ф. Ефремова Новый словарь русского языка. Толково- словообразовательный</a:t>
            </a:r>
            <a:br>
              <a:rPr lang="ru-RU" sz="2400" b="1" dirty="0"/>
            </a:br>
            <a:endParaRPr lang="ru-RU" sz="2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4E81E9F-D6B1-4126-B806-B97227491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88" y="815926"/>
            <a:ext cx="6091312" cy="6042075"/>
          </a:xfrm>
        </p:spPr>
      </p:pic>
    </p:spTree>
    <p:extLst>
      <p:ext uri="{BB962C8B-B14F-4D97-AF65-F5344CB8AC3E}">
        <p14:creationId xmlns:p14="http://schemas.microsoft.com/office/powerpoint/2010/main" val="1286674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75EAD-BAD0-466E-A0F0-ED9187F15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F7980-DAF9-4FB7-A6CA-1FD58D0AD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022" y="2402187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ru-RU" sz="4800" i="1" dirty="0"/>
              <a:t>Урок сегодня был удачный,</a:t>
            </a:r>
            <a:br>
              <a:rPr lang="ru-RU" sz="4800" i="1" dirty="0"/>
            </a:br>
            <a:r>
              <a:rPr lang="ru-RU" sz="4800" i="1" dirty="0"/>
              <a:t>Не прошёл для вас он зря.</a:t>
            </a:r>
            <a:br>
              <a:rPr lang="ru-RU" sz="4800" i="1" dirty="0"/>
            </a:br>
            <a:r>
              <a:rPr lang="ru-RU" sz="4800" i="1" dirty="0"/>
              <a:t>Вы все очень постарались.</a:t>
            </a:r>
            <a:br>
              <a:rPr lang="ru-RU" sz="4800" i="1" dirty="0"/>
            </a:br>
            <a:r>
              <a:rPr lang="ru-RU" sz="4800" i="1" dirty="0"/>
              <a:t>Вам понравилось, друзья?</a:t>
            </a:r>
            <a:endParaRPr lang="ru-RU" sz="4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770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2686241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вы думаете, какое из этих слов имеет одно значение?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36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75EAD-BAD0-466E-A0F0-ED9187F15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2AECFFF-11AB-485B-AF29-7605BCE2A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63" y="672643"/>
            <a:ext cx="9381674" cy="5521425"/>
          </a:xfrm>
        </p:spPr>
      </p:pic>
    </p:spTree>
    <p:extLst>
      <p:ext uri="{BB962C8B-B14F-4D97-AF65-F5344CB8AC3E}">
        <p14:creationId xmlns:p14="http://schemas.microsoft.com/office/powerpoint/2010/main" val="3582642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7B30D9-EC97-450B-B7D4-0918BE3F8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1614" y="2139398"/>
            <a:ext cx="7257236" cy="2178600"/>
          </a:xfrm>
        </p:spPr>
        <p:txBody>
          <a:bodyPr/>
          <a:lstStyle/>
          <a:p>
            <a:r>
              <a:rPr lang="ru-RU" b="1" dirty="0"/>
              <a:t>Однозначные и многозначные слова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F102B8-19D4-4E04-AD87-8CF07FD520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091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75EAD-BAD0-466E-A0F0-ED9187F15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F7980-DAF9-4FB7-A6CA-1FD58D0AD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9794" y="757048"/>
            <a:ext cx="7018606" cy="546087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4300" i="1" dirty="0"/>
              <a:t>Им крутят гайки и болты,</a:t>
            </a:r>
            <a:br>
              <a:rPr lang="ru-RU" sz="4300" i="1" dirty="0"/>
            </a:br>
            <a:r>
              <a:rPr lang="ru-RU" sz="4300" i="1" dirty="0"/>
              <a:t>Ключом часы заводишь ты.</a:t>
            </a:r>
            <a:br>
              <a:rPr lang="ru-RU" sz="4300" i="1" dirty="0"/>
            </a:br>
            <a:r>
              <a:rPr lang="ru-RU" sz="4300" i="1" dirty="0"/>
              <a:t>Ключ - в кармане от двери.</a:t>
            </a:r>
            <a:br>
              <a:rPr lang="ru-RU" sz="4300" i="1" dirty="0"/>
            </a:br>
            <a:r>
              <a:rPr lang="ru-RU" sz="4300" i="1" dirty="0"/>
              <a:t>Ключ - он бьёт из-под земли.</a:t>
            </a:r>
            <a:br>
              <a:rPr lang="ru-RU" sz="4300" i="1" dirty="0"/>
            </a:br>
            <a:r>
              <a:rPr lang="ru-RU" sz="4300" i="1" dirty="0"/>
              <a:t>Ключ к познаниям - важный самый.</a:t>
            </a:r>
            <a:br>
              <a:rPr lang="ru-RU" sz="4300" i="1" dirty="0"/>
            </a:br>
            <a:r>
              <a:rPr lang="ru-RU" sz="4300" i="1" dirty="0"/>
              <a:t>Ключ - у папы к сердцу мамы.</a:t>
            </a:r>
            <a:br>
              <a:rPr lang="ru-RU" sz="4300" i="1" dirty="0"/>
            </a:br>
            <a:r>
              <a:rPr lang="ru-RU" sz="4300" i="1" dirty="0"/>
              <a:t>Сдают " под ключ " - то всё готово.</a:t>
            </a:r>
            <a:br>
              <a:rPr lang="ru-RU" sz="4300" i="1" dirty="0"/>
            </a:br>
            <a:r>
              <a:rPr lang="ru-RU" sz="4300" i="1" dirty="0"/>
              <a:t>Ключ - замечательное слово!</a:t>
            </a:r>
            <a:endParaRPr lang="ru-RU" sz="43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534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Однозначные слова – 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с</a:t>
            </a:r>
            <a:r>
              <a:rPr lang="ru-RU" sz="4000" dirty="0" smtClean="0"/>
              <a:t>лова, имеющие одно лексическое значение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41147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Многозначные слова – 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с</a:t>
            </a:r>
            <a:r>
              <a:rPr lang="ru-RU" sz="4000" dirty="0" smtClean="0"/>
              <a:t>лова, имеющие несколько лексических значений. Многозначное слово называет разные предметы/действия/признаки, в чём-либо сходные между собой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87431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75EAD-BAD0-466E-A0F0-ED9187F15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словаре значения многозначного слова нумеруются: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3A0E5EA-CC9C-4757-8096-35E8F48DD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54" y="2168514"/>
            <a:ext cx="10797491" cy="2226505"/>
          </a:xfrm>
        </p:spPr>
      </p:pic>
    </p:spTree>
    <p:extLst>
      <p:ext uri="{BB962C8B-B14F-4D97-AF65-F5344CB8AC3E}">
        <p14:creationId xmlns:p14="http://schemas.microsoft.com/office/powerpoint/2010/main" val="4111677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75EAD-BAD0-466E-A0F0-ED9187F15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Какое это слово</a:t>
            </a:r>
            <a:r>
              <a:rPr lang="ru-RU" dirty="0"/>
              <a:t>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F7980-DAF9-4FB7-A6CA-1FD58D0AD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8067" y="2398541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i="1" dirty="0"/>
              <a:t>Есть она у чемодана</a:t>
            </a:r>
            <a:br>
              <a:rPr lang="ru-RU" sz="4800" i="1" dirty="0"/>
            </a:br>
            <a:r>
              <a:rPr lang="ru-RU" sz="4800" i="1" dirty="0"/>
              <a:t>И у школьницы любой,</a:t>
            </a:r>
            <a:br>
              <a:rPr lang="ru-RU" sz="4800" i="1" dirty="0"/>
            </a:br>
            <a:r>
              <a:rPr lang="ru-RU" sz="4800" i="1" dirty="0"/>
              <a:t>Есть у двери ресторана</a:t>
            </a:r>
            <a:br>
              <a:rPr lang="ru-RU" sz="4800" i="1" dirty="0"/>
            </a:br>
            <a:r>
              <a:rPr lang="ru-RU" sz="4800" i="1" dirty="0"/>
              <a:t>И у чашки голубой. </a:t>
            </a:r>
          </a:p>
        </p:txBody>
      </p:sp>
    </p:spTree>
    <p:extLst>
      <p:ext uri="{BB962C8B-B14F-4D97-AF65-F5344CB8AC3E}">
        <p14:creationId xmlns:p14="http://schemas.microsoft.com/office/powerpoint/2010/main" val="26230328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</TotalTime>
  <Words>142</Words>
  <Application>Microsoft Office PowerPoint</Application>
  <PresentationFormat>Широкоэкранный</PresentationFormat>
  <Paragraphs>25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Garamond</vt:lpstr>
      <vt:lpstr>Натуральные материалы</vt:lpstr>
      <vt:lpstr>Дайте определение этим понятиям</vt:lpstr>
      <vt:lpstr>Как вы думаете, какое из этих слов имеет одно значение?</vt:lpstr>
      <vt:lpstr>Презентация PowerPoint</vt:lpstr>
      <vt:lpstr>Однозначные и многозначные слова</vt:lpstr>
      <vt:lpstr>Презентация PowerPoint</vt:lpstr>
      <vt:lpstr>Однозначные слова – </vt:lpstr>
      <vt:lpstr>Многозначные слова – </vt:lpstr>
      <vt:lpstr>В словаре значения многозначного слова нумеруются: </vt:lpstr>
      <vt:lpstr>Какое это слово?</vt:lpstr>
      <vt:lpstr>Какое это слово?</vt:lpstr>
      <vt:lpstr>Какое это слово?</vt:lpstr>
      <vt:lpstr>Какое это слово?</vt:lpstr>
      <vt:lpstr>Т.Ф. Ефремова Новый словарь русского языка. Толково- словообразовательный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Однозначные и многозначные слова</dc:title>
  <dc:creator>315</dc:creator>
  <cp:lastModifiedBy>RePack by Diakov</cp:lastModifiedBy>
  <cp:revision>6</cp:revision>
  <dcterms:created xsi:type="dcterms:W3CDTF">2017-12-19T12:35:46Z</dcterms:created>
  <dcterms:modified xsi:type="dcterms:W3CDTF">2018-11-15T17:52:36Z</dcterms:modified>
</cp:coreProperties>
</file>